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D1818-3C72-3D4B-862A-05D91DFACF61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4D972-6159-FD44-A48E-F38286E40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252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4D972-6159-FD44-A48E-F38286E4051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597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18628" y="1510177"/>
            <a:ext cx="6711035" cy="111547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ja-JP" alt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ＤＦＰ太丸ゴシック体"/>
                <a:ea typeface="ＤＦＰ太丸ゴシック体"/>
                <a:cs typeface="ＤＦＰ太丸ゴシック体"/>
              </a:rPr>
              <a:t>しつけ体験教室</a:t>
            </a:r>
            <a:endParaRPr kumimoji="1" lang="ja-JP" alt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4301" y="2968869"/>
            <a:ext cx="6882673" cy="2762936"/>
          </a:xfrm>
        </p:spPr>
        <p:txBody>
          <a:bodyPr>
            <a:normAutofit fontScale="92500"/>
          </a:bodyPr>
          <a:lstStyle/>
          <a:p>
            <a:pPr algn="l"/>
            <a:r>
              <a:rPr kumimoji="1" lang="ja-JP" altLang="en-US" dirty="0" smtClean="0">
                <a:solidFill>
                  <a:srgbClr val="0000FF"/>
                </a:solidFill>
              </a:rPr>
              <a:t>しつけは興味あるけど何をやるんだろう？</a:t>
            </a:r>
            <a:r>
              <a:rPr kumimoji="1" lang="en-US" altLang="ja-JP" dirty="0" smtClean="0">
                <a:solidFill>
                  <a:srgbClr val="0000FF"/>
                </a:solidFill>
              </a:rPr>
              <a:t/>
            </a:r>
            <a:br>
              <a:rPr kumimoji="1" lang="en-US" altLang="ja-JP" dirty="0" smtClean="0">
                <a:solidFill>
                  <a:srgbClr val="0000FF"/>
                </a:solidFill>
              </a:rPr>
            </a:br>
            <a:r>
              <a:rPr kumimoji="1" lang="en-US" altLang="ja-JP" dirty="0" smtClean="0">
                <a:solidFill>
                  <a:srgbClr val="0000FF"/>
                </a:solidFill>
              </a:rPr>
              <a:t/>
            </a:r>
            <a:br>
              <a:rPr kumimoji="1" lang="en-US" altLang="ja-JP" dirty="0" smtClean="0">
                <a:solidFill>
                  <a:srgbClr val="0000FF"/>
                </a:solidFill>
              </a:rPr>
            </a:br>
            <a:r>
              <a:rPr lang="ja-JP" altLang="en-US" dirty="0" smtClean="0">
                <a:solidFill>
                  <a:srgbClr val="0000FF"/>
                </a:solidFill>
              </a:rPr>
              <a:t>パピークラス・ジュニアクラス</a:t>
            </a:r>
            <a:r>
              <a:rPr lang="ja-JP" altLang="en-US" dirty="0">
                <a:solidFill>
                  <a:srgbClr val="0000FF"/>
                </a:solidFill>
              </a:rPr>
              <a:t>の体験をしてみませんか</a:t>
            </a:r>
            <a:r>
              <a:rPr lang="ja-JP" altLang="en-US" dirty="0" smtClean="0">
                <a:solidFill>
                  <a:srgbClr val="0000FF"/>
                </a:solidFill>
              </a:rPr>
              <a:t>？</a:t>
            </a:r>
            <a:r>
              <a:rPr lang="en-US" altLang="ja-JP" dirty="0" smtClean="0">
                <a:solidFill>
                  <a:srgbClr val="0000FF"/>
                </a:solidFill>
              </a:rPr>
              <a:t/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dirty="0" smtClean="0">
                <a:solidFill>
                  <a:srgbClr val="0000FF"/>
                </a:solidFill>
              </a:rPr>
              <a:t/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ja-JP" altLang="en-US" dirty="0" smtClean="0">
                <a:solidFill>
                  <a:srgbClr val="0000FF"/>
                </a:solidFill>
              </a:rPr>
              <a:t>＊１回　</a:t>
            </a:r>
            <a:r>
              <a:rPr lang="en-US" altLang="ja-JP" dirty="0" smtClean="0">
                <a:solidFill>
                  <a:srgbClr val="0000FF"/>
                </a:solidFill>
              </a:rPr>
              <a:t>60</a:t>
            </a:r>
            <a:r>
              <a:rPr lang="ja-JP" altLang="en-US" dirty="0" smtClean="0">
                <a:solidFill>
                  <a:srgbClr val="0000FF"/>
                </a:solidFill>
              </a:rPr>
              <a:t>分　２，０００円　</a:t>
            </a:r>
            <a:endParaRPr lang="en-US" altLang="ja-JP" dirty="0" smtClean="0">
              <a:solidFill>
                <a:srgbClr val="0000FF"/>
              </a:solidFill>
            </a:endParaRPr>
          </a:p>
          <a:p>
            <a:pPr algn="l"/>
            <a:endParaRPr kumimoji="1" lang="en-US" altLang="ja-JP" dirty="0" smtClean="0">
              <a:solidFill>
                <a:srgbClr val="0000FF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　　　お問い合わせ・お申し込み　当院まで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430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プッシュピン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プッシュピン.thmx</Template>
  <TotalTime>14</TotalTime>
  <Words>14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Brush Script MT</vt:lpstr>
      <vt:lpstr>ＤＦＰ太丸ゴシック体</vt:lpstr>
      <vt:lpstr>Franklin Gothic Book</vt:lpstr>
      <vt:lpstr>HGS明朝E</vt:lpstr>
      <vt:lpstr>ＭＳ Ｐゴシック</vt:lpstr>
      <vt:lpstr>Rage Italic</vt:lpstr>
      <vt:lpstr>Calibri</vt:lpstr>
      <vt:lpstr>Constantia</vt:lpstr>
      <vt:lpstr>プッシュピン</vt:lpstr>
      <vt:lpstr>しつけ体験教室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しつけ体験教室</dc:title>
  <dc:creator>田野 裕子</dc:creator>
  <cp:lastModifiedBy>谷田浩成</cp:lastModifiedBy>
  <cp:revision>5</cp:revision>
  <dcterms:created xsi:type="dcterms:W3CDTF">2016-02-18T11:39:21Z</dcterms:created>
  <dcterms:modified xsi:type="dcterms:W3CDTF">2016-08-18T04:34:00Z</dcterms:modified>
</cp:coreProperties>
</file>